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10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://127.0.0.1:5000/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hyperlink" Target="https://colab.research.google.com/drive/1Mu0A24EFn5z4ACwUGHE9yf1eWK8ZGsis?authuser=2#scrollTo=c94f9fc5" TargetMode="External"/><Relationship Id="rId4" Type="http://schemas.openxmlformats.org/officeDocument/2006/relationships/hyperlink" Target="https://github.com/Oleg-Evdokimov/KOMPOS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Евдокимов Олег Геннадьевич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https://github.com/Oleg-Evdokimov/KOMPOSIT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https://colab.research.google.com/drive/1Mu0A24EFn5z4ACwUGHE9yf1eWK8ZGsis?authuser=2#scrollTo=c94f9fc5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085692-C237-4D00-AAE8-D13D194A1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957" y="4483606"/>
            <a:ext cx="4868849" cy="21210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C34809-97D9-476C-93D1-4B01B3E61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440" y="73467"/>
            <a:ext cx="8287366" cy="41240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64EF42-7455-49B1-A57E-A9EF7829EA7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785440" y="4483606"/>
            <a:ext cx="3307487" cy="21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389D31-097C-457C-9C40-AA4637F38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634" y="-7215"/>
            <a:ext cx="2833366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782</TotalTime>
  <Words>1088</Words>
  <Application>Microsoft Office PowerPoint</Application>
  <PresentationFormat>Широкоэкранный</PresentationFormat>
  <Paragraphs>154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Oksana Evdokimova</cp:lastModifiedBy>
  <cp:revision>64</cp:revision>
  <dcterms:created xsi:type="dcterms:W3CDTF">2022-06-12T16:10:37Z</dcterms:created>
  <dcterms:modified xsi:type="dcterms:W3CDTF">2022-06-16T22:01:32Z</dcterms:modified>
</cp:coreProperties>
</file>